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62" r:id="rId4"/>
    <p:sldId id="263" r:id="rId5"/>
    <p:sldId id="264" r:id="rId6"/>
    <p:sldId id="256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1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10/08/2014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10/08/2014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10/08/2014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10/08/2014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10/08/2014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10/08/2014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10/08/2014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10/08/2014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10/08/2014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10/08/2014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10/08/2014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10/08/2014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08-10 at 10.24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52" y="1157429"/>
            <a:ext cx="7399875" cy="434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543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789" y="912962"/>
            <a:ext cx="7329057" cy="488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708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8-10 at 9.35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322" y="975442"/>
            <a:ext cx="6987133" cy="438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510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8-10 at 9.35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58" y="872901"/>
            <a:ext cx="7031408" cy="523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309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8-10 at 9.38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703" y="879564"/>
            <a:ext cx="7262290" cy="4549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100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0" y="1041400"/>
            <a:ext cx="6350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619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750" y="1748433"/>
            <a:ext cx="7230532" cy="382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258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748" y="821119"/>
            <a:ext cx="5491866" cy="511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891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8-10 at 9.30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08" y="1235497"/>
            <a:ext cx="6993932" cy="397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129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67</TotalTime>
  <Words>0</Words>
  <Application>Microsoft Macintosh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Pushpin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6</cp:revision>
  <dcterms:created xsi:type="dcterms:W3CDTF">2014-08-10T11:17:56Z</dcterms:created>
  <dcterms:modified xsi:type="dcterms:W3CDTF">2014-08-10T12:25:49Z</dcterms:modified>
</cp:coreProperties>
</file>